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8"/>
  </p:notesMasterIdLst>
  <p:handoutMasterIdLst>
    <p:handoutMasterId r:id="rId21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38" d="100"/>
          <a:sy n="38" d="100"/>
        </p:scale>
        <p:origin x="7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76210</TotalTime>
  <Words>8091</Words>
  <Application>Microsoft Office PowerPoint</Application>
  <PresentationFormat>Widescreen</PresentationFormat>
  <Paragraphs>1716</Paragraphs>
  <Slides>213</Slides>
  <Notes>211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278</cp:revision>
  <dcterms:created xsi:type="dcterms:W3CDTF">2024-05-25T18:34:36Z</dcterms:created>
  <dcterms:modified xsi:type="dcterms:W3CDTF">2024-10-19T14:19:24Z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